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59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Helvetica Neue Light" panose="020B0604020202020204" charset="0"/>
      <p:regular r:id="rId25"/>
      <p:bold r:id="rId26"/>
      <p:italic r:id="rId27"/>
      <p:boldItalic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35A172-6287-A4A7-1CCB-D7A4896E7216}" name="Mathieu Jomain" initials="MJ" userId="9c6b9b3196bf81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C99FE-208E-40AB-A3F1-3A8B8EA7D879}" v="66" dt="2022-07-05T10:39:0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19" autoAdjust="0"/>
  </p:normalViewPr>
  <p:slideViewPr>
    <p:cSldViewPr snapToGrid="0">
      <p:cViewPr varScale="1">
        <p:scale>
          <a:sx n="90" d="100"/>
          <a:sy n="90" d="100"/>
        </p:scale>
        <p:origin x="1162" y="58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font" Target="fonts/font3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viewProps" Target="viewProps.xml"/><Relationship Id="rId20" Type="http://schemas.openxmlformats.org/officeDocument/2006/relationships/font" Target="fonts/font8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Jomain" userId="9c6b9b3196bf814c" providerId="LiveId" clId="{A07C99FE-208E-40AB-A3F1-3A8B8EA7D879}"/>
    <pc:docChg chg="undo redo custSel addSld delSld modSld sldOrd">
      <pc:chgData name="Mathieu Jomain" userId="9c6b9b3196bf814c" providerId="LiveId" clId="{A07C99FE-208E-40AB-A3F1-3A8B8EA7D879}" dt="2022-07-06T11:01:24.198" v="5410" actId="1076"/>
      <pc:docMkLst>
        <pc:docMk/>
      </pc:docMkLst>
      <pc:sldChg chg="modSp mod">
        <pc:chgData name="Mathieu Jomain" userId="9c6b9b3196bf814c" providerId="LiveId" clId="{A07C99FE-208E-40AB-A3F1-3A8B8EA7D879}" dt="2022-07-06T11:01:24.198" v="5410" actId="1076"/>
        <pc:sldMkLst>
          <pc:docMk/>
          <pc:sldMk cId="0" sldId="256"/>
        </pc:sldMkLst>
        <pc:spChg chg="mod">
          <ac:chgData name="Mathieu Jomain" userId="9c6b9b3196bf814c" providerId="LiveId" clId="{A07C99FE-208E-40AB-A3F1-3A8B8EA7D879}" dt="2022-07-04T08:46:18.367" v="147" actId="2057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1:01:24.198" v="5410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5:58.324" v="138" actId="20577"/>
          <ac:spMkLst>
            <pc:docMk/>
            <pc:sldMk cId="0" sldId="256"/>
            <ac:spMk id="91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6:50.897" v="154" actId="20577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 mod addCm modCm modNotesTx">
        <pc:chgData name="Mathieu Jomain" userId="9c6b9b3196bf814c" providerId="LiveId" clId="{A07C99FE-208E-40AB-A3F1-3A8B8EA7D879}" dt="2022-07-05T10:47:02.213" v="2928" actId="20577"/>
        <pc:sldMkLst>
          <pc:docMk/>
          <pc:sldMk cId="0" sldId="257"/>
        </pc:sldMkLst>
        <pc:spChg chg="add del mod">
          <ac:chgData name="Mathieu Jomain" userId="9c6b9b3196bf814c" providerId="LiveId" clId="{A07C99FE-208E-40AB-A3F1-3A8B8EA7D879}" dt="2022-07-05T10:16:54.543" v="2373" actId="478"/>
          <ac:spMkLst>
            <pc:docMk/>
            <pc:sldMk cId="0" sldId="257"/>
            <ac:spMk id="2" creationId="{84A59651-1E72-F9A3-D7F8-328F610AA95B}"/>
          </ac:spMkLst>
        </pc:spChg>
        <pc:spChg chg="mod">
          <ac:chgData name="Mathieu Jomain" userId="9c6b9b3196bf814c" providerId="LiveId" clId="{A07C99FE-208E-40AB-A3F1-3A8B8EA7D879}" dt="2022-07-05T10:40:00.314" v="2725" actId="20577"/>
          <ac:spMkLst>
            <pc:docMk/>
            <pc:sldMk cId="0" sldId="257"/>
            <ac:spMk id="98" creationId="{00000000-0000-0000-0000-000000000000}"/>
          </ac:spMkLst>
        </pc:spChg>
        <pc:picChg chg="del">
          <ac:chgData name="Mathieu Jomain" userId="9c6b9b3196bf814c" providerId="LiveId" clId="{A07C99FE-208E-40AB-A3F1-3A8B8EA7D879}" dt="2022-07-05T10:31:30.522" v="2612" actId="478"/>
          <ac:picMkLst>
            <pc:docMk/>
            <pc:sldMk cId="0" sldId="257"/>
            <ac:picMk id="97" creationId="{00000000-0000-0000-0000-000000000000}"/>
          </ac:picMkLst>
        </pc:picChg>
        <pc:picChg chg="add del mod">
          <ac:chgData name="Mathieu Jomain" userId="9c6b9b3196bf814c" providerId="LiveId" clId="{A07C99FE-208E-40AB-A3F1-3A8B8EA7D879}" dt="2022-07-05T10:32:53.418" v="2624" actId="478"/>
          <ac:picMkLst>
            <pc:docMk/>
            <pc:sldMk cId="0" sldId="257"/>
            <ac:picMk id="1026" creationId="{A7C242CC-8277-84B4-01B7-C9D331570F9D}"/>
          </ac:picMkLst>
        </pc:picChg>
        <pc:picChg chg="add mod">
          <ac:chgData name="Mathieu Jomain" userId="9c6b9b3196bf814c" providerId="LiveId" clId="{A07C99FE-208E-40AB-A3F1-3A8B8EA7D879}" dt="2022-07-05T10:34:22.063" v="2643" actId="14100"/>
          <ac:picMkLst>
            <pc:docMk/>
            <pc:sldMk cId="0" sldId="257"/>
            <ac:picMk id="1028" creationId="{17BBA8A1-6712-8A6C-7ADF-444A04E41F52}"/>
          </ac:picMkLst>
        </pc:picChg>
      </pc:sldChg>
      <pc:sldChg chg="addSp delSp modSp mod">
        <pc:chgData name="Mathieu Jomain" userId="9c6b9b3196bf814c" providerId="LiveId" clId="{A07C99FE-208E-40AB-A3F1-3A8B8EA7D879}" dt="2022-07-06T10:43:50.844" v="3803" actId="1076"/>
        <pc:sldMkLst>
          <pc:docMk/>
          <pc:sldMk cId="0" sldId="258"/>
        </pc:sldMkLst>
        <pc:spChg chg="mod">
          <ac:chgData name="Mathieu Jomain" userId="9c6b9b3196bf814c" providerId="LiveId" clId="{A07C99FE-208E-40AB-A3F1-3A8B8EA7D879}" dt="2022-07-05T08:01:15.363" v="1237" actId="20577"/>
          <ac:spMkLst>
            <pc:docMk/>
            <pc:sldMk cId="0" sldId="258"/>
            <ac:spMk id="104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37.077" v="698" actId="478"/>
          <ac:spMkLst>
            <pc:docMk/>
            <pc:sldMk cId="0" sldId="258"/>
            <ac:spMk id="106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6T10:43:50.844" v="3803" actId="1076"/>
          <ac:picMkLst>
            <pc:docMk/>
            <pc:sldMk cId="0" sldId="258"/>
            <ac:picMk id="3" creationId="{AD5E9C1A-8F77-A6B7-1DE4-16BE4F822C1F}"/>
          </ac:picMkLst>
        </pc:picChg>
        <pc:picChg chg="add del mod">
          <ac:chgData name="Mathieu Jomain" userId="9c6b9b3196bf814c" providerId="LiveId" clId="{A07C99FE-208E-40AB-A3F1-3A8B8EA7D879}" dt="2022-07-05T10:38:26.171" v="2651" actId="478"/>
          <ac:picMkLst>
            <pc:docMk/>
            <pc:sldMk cId="0" sldId="258"/>
            <ac:picMk id="3" creationId="{F5A1D4DD-A3FB-A823-F4EC-658B0EDCFF0C}"/>
          </ac:picMkLst>
        </pc:picChg>
      </pc:sldChg>
      <pc:sldChg chg="addSp delSp modSp mod modNotesTx">
        <pc:chgData name="Mathieu Jomain" userId="9c6b9b3196bf814c" providerId="LiveId" clId="{A07C99FE-208E-40AB-A3F1-3A8B8EA7D879}" dt="2022-07-05T08:50:48.261" v="1963" actId="20577"/>
        <pc:sldMkLst>
          <pc:docMk/>
          <pc:sldMk cId="0" sldId="259"/>
        </pc:sldMkLst>
        <pc:spChg chg="add mod">
          <ac:chgData name="Mathieu Jomain" userId="9c6b9b3196bf814c" providerId="LiveId" clId="{A07C99FE-208E-40AB-A3F1-3A8B8EA7D879}" dt="2022-07-05T08:46:47.654" v="1898" actId="1076"/>
          <ac:spMkLst>
            <pc:docMk/>
            <pc:sldMk cId="0" sldId="259"/>
            <ac:spMk id="6" creationId="{AF33B1DB-D0AF-7FF8-232B-147CFA30E9F4}"/>
          </ac:spMkLst>
        </pc:spChg>
        <pc:spChg chg="add mod">
          <ac:chgData name="Mathieu Jomain" userId="9c6b9b3196bf814c" providerId="LiveId" clId="{A07C99FE-208E-40AB-A3F1-3A8B8EA7D879}" dt="2022-07-05T08:46:55.216" v="1900" actId="1076"/>
          <ac:spMkLst>
            <pc:docMk/>
            <pc:sldMk cId="0" sldId="259"/>
            <ac:spMk id="9" creationId="{7C3ACBB1-C501-ACFE-0DB5-FA8C51AA85A3}"/>
          </ac:spMkLst>
        </pc:spChg>
        <pc:spChg chg="add mod">
          <ac:chgData name="Mathieu Jomain" userId="9c6b9b3196bf814c" providerId="LiveId" clId="{A07C99FE-208E-40AB-A3F1-3A8B8EA7D879}" dt="2022-07-05T08:48:45.883" v="1919" actId="1076"/>
          <ac:spMkLst>
            <pc:docMk/>
            <pc:sldMk cId="0" sldId="259"/>
            <ac:spMk id="12" creationId="{C85376A4-7E61-5C8D-D8A9-AB9F7B1B1E83}"/>
          </ac:spMkLst>
        </pc:spChg>
        <pc:spChg chg="del">
          <ac:chgData name="Mathieu Jomain" userId="9c6b9b3196bf814c" providerId="LiveId" clId="{A07C99FE-208E-40AB-A3F1-3A8B8EA7D879}" dt="2022-07-05T08:41:52.206" v="1604" actId="478"/>
          <ac:spMkLst>
            <pc:docMk/>
            <pc:sldMk cId="0" sldId="259"/>
            <ac:spMk id="111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08:46:41.952" v="1897" actId="1076"/>
          <ac:picMkLst>
            <pc:docMk/>
            <pc:sldMk cId="0" sldId="259"/>
            <ac:picMk id="3" creationId="{A37EBEDC-DC76-57FB-DCE4-1533683B7E3F}"/>
          </ac:picMkLst>
        </pc:picChg>
        <pc:picChg chg="add mod">
          <ac:chgData name="Mathieu Jomain" userId="9c6b9b3196bf814c" providerId="LiveId" clId="{A07C99FE-208E-40AB-A3F1-3A8B8EA7D879}" dt="2022-07-05T08:46:51.447" v="1899" actId="1076"/>
          <ac:picMkLst>
            <pc:docMk/>
            <pc:sldMk cId="0" sldId="259"/>
            <ac:picMk id="5" creationId="{51D0DCEB-F47F-5DB2-7941-07F4C4EF22A8}"/>
          </ac:picMkLst>
        </pc:picChg>
        <pc:picChg chg="add mod">
          <ac:chgData name="Mathieu Jomain" userId="9c6b9b3196bf814c" providerId="LiveId" clId="{A07C99FE-208E-40AB-A3F1-3A8B8EA7D879}" dt="2022-07-05T08:47:34.667" v="1907" actId="1076"/>
          <ac:picMkLst>
            <pc:docMk/>
            <pc:sldMk cId="0" sldId="259"/>
            <ac:picMk id="8" creationId="{6AA82B07-FA47-C17F-2BFE-F5D091BD233B}"/>
          </ac:picMkLst>
        </pc:picChg>
      </pc:sldChg>
      <pc:sldChg chg="addSp delSp modSp mod ord modNotes modNotesTx">
        <pc:chgData name="Mathieu Jomain" userId="9c6b9b3196bf814c" providerId="LiveId" clId="{A07C99FE-208E-40AB-A3F1-3A8B8EA7D879}" dt="2022-07-06T09:47:26.275" v="3029" actId="14100"/>
        <pc:sldMkLst>
          <pc:docMk/>
          <pc:sldMk cId="0" sldId="260"/>
        </pc:sldMkLst>
        <pc:spChg chg="add mod">
          <ac:chgData name="Mathieu Jomain" userId="9c6b9b3196bf814c" providerId="LiveId" clId="{A07C99FE-208E-40AB-A3F1-3A8B8EA7D879}" dt="2022-07-05T08:37:04.394" v="1487" actId="1076"/>
          <ac:spMkLst>
            <pc:docMk/>
            <pc:sldMk cId="0" sldId="260"/>
            <ac:spMk id="6" creationId="{348A0F18-8B5D-95E8-A767-CFAE840328F6}"/>
          </ac:spMkLst>
        </pc:spChg>
        <pc:spChg chg="add del mod">
          <ac:chgData name="Mathieu Jomain" userId="9c6b9b3196bf814c" providerId="LiveId" clId="{A07C99FE-208E-40AB-A3F1-3A8B8EA7D879}" dt="2022-07-05T08:35:45.092" v="1424"/>
          <ac:spMkLst>
            <pc:docMk/>
            <pc:sldMk cId="0" sldId="260"/>
            <ac:spMk id="13" creationId="{56AC55C5-77A9-807C-5293-D4FA6E5BC41C}"/>
          </ac:spMkLst>
        </pc:spChg>
        <pc:spChg chg="add mod">
          <ac:chgData name="Mathieu Jomain" userId="9c6b9b3196bf814c" providerId="LiveId" clId="{A07C99FE-208E-40AB-A3F1-3A8B8EA7D879}" dt="2022-07-05T08:36:48.156" v="1486" actId="1076"/>
          <ac:spMkLst>
            <pc:docMk/>
            <pc:sldMk cId="0" sldId="260"/>
            <ac:spMk id="16" creationId="{128CCC7F-C602-7E78-440C-A26124691B2F}"/>
          </ac:spMkLst>
        </pc:spChg>
        <pc:spChg chg="del mod">
          <ac:chgData name="Mathieu Jomain" userId="9c6b9b3196bf814c" providerId="LiveId" clId="{A07C99FE-208E-40AB-A3F1-3A8B8EA7D879}" dt="2022-07-05T08:31:04.808" v="1364" actId="478"/>
          <ac:spMkLst>
            <pc:docMk/>
            <pc:sldMk cId="0" sldId="260"/>
            <ac:spMk id="117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5T08:37:04.394" v="1487" actId="1076"/>
          <ac:picMkLst>
            <pc:docMk/>
            <pc:sldMk cId="0" sldId="260"/>
            <ac:picMk id="3" creationId="{1F8F7016-DD50-BE42-18D0-57BA46F47F62}"/>
          </ac:picMkLst>
        </pc:picChg>
        <pc:picChg chg="add mod">
          <ac:chgData name="Mathieu Jomain" userId="9c6b9b3196bf814c" providerId="LiveId" clId="{A07C99FE-208E-40AB-A3F1-3A8B8EA7D879}" dt="2022-07-06T09:47:26.275" v="3029" actId="14100"/>
          <ac:picMkLst>
            <pc:docMk/>
            <pc:sldMk cId="0" sldId="260"/>
            <ac:picMk id="4" creationId="{73318588-BDE6-0C45-6F9C-0C568DEE2FF2}"/>
          </ac:picMkLst>
        </pc:picChg>
        <pc:picChg chg="add del mod modCrop">
          <ac:chgData name="Mathieu Jomain" userId="9c6b9b3196bf814c" providerId="LiveId" clId="{A07C99FE-208E-40AB-A3F1-3A8B8EA7D879}" dt="2022-07-06T09:47:18.547" v="3027" actId="478"/>
          <ac:picMkLst>
            <pc:docMk/>
            <pc:sldMk cId="0" sldId="260"/>
            <ac:picMk id="5" creationId="{801D43C1-8F2A-25E7-062C-A2EC03B93A26}"/>
          </ac:picMkLst>
        </pc:picChg>
        <pc:picChg chg="add del mod">
          <ac:chgData name="Mathieu Jomain" userId="9c6b9b3196bf814c" providerId="LiveId" clId="{A07C99FE-208E-40AB-A3F1-3A8B8EA7D879}" dt="2022-07-05T08:35:58.620" v="1425" actId="478"/>
          <ac:picMkLst>
            <pc:docMk/>
            <pc:sldMk cId="0" sldId="260"/>
            <ac:picMk id="10" creationId="{FB00764A-4D08-1ADA-D214-A7754AE2377D}"/>
          </ac:picMkLst>
        </pc:picChg>
        <pc:picChg chg="add mod">
          <ac:chgData name="Mathieu Jomain" userId="9c6b9b3196bf814c" providerId="LiveId" clId="{A07C99FE-208E-40AB-A3F1-3A8B8EA7D879}" dt="2022-07-05T08:36:13.001" v="1432" actId="1076"/>
          <ac:picMkLst>
            <pc:docMk/>
            <pc:sldMk cId="0" sldId="260"/>
            <ac:picMk id="12" creationId="{2334BE58-AF87-2B49-8582-4EB3EC710B19}"/>
          </ac:picMkLst>
        </pc:picChg>
        <pc:cxnChg chg="add mod">
          <ac:chgData name="Mathieu Jomain" userId="9c6b9b3196bf814c" providerId="LiveId" clId="{A07C99FE-208E-40AB-A3F1-3A8B8EA7D879}" dt="2022-07-05T08:37:04.394" v="1487" actId="1076"/>
          <ac:cxnSpMkLst>
            <pc:docMk/>
            <pc:sldMk cId="0" sldId="260"/>
            <ac:cxnSpMk id="8" creationId="{13965D39-6F6B-FC6E-BCBC-67676A3B31EF}"/>
          </ac:cxnSpMkLst>
        </pc:cxnChg>
      </pc:sldChg>
      <pc:sldChg chg="addSp delSp modSp mod">
        <pc:chgData name="Mathieu Jomain" userId="9c6b9b3196bf814c" providerId="LiveId" clId="{A07C99FE-208E-40AB-A3F1-3A8B8EA7D879}" dt="2022-07-05T10:10:30.958" v="2269" actId="1076"/>
        <pc:sldMkLst>
          <pc:docMk/>
          <pc:sldMk cId="0" sldId="261"/>
        </pc:sldMkLst>
        <pc:spChg chg="add mod">
          <ac:chgData name="Mathieu Jomain" userId="9c6b9b3196bf814c" providerId="LiveId" clId="{A07C99FE-208E-40AB-A3F1-3A8B8EA7D879}" dt="2022-07-05T10:06:59.774" v="2177" actId="1076"/>
          <ac:spMkLst>
            <pc:docMk/>
            <pc:sldMk cId="0" sldId="261"/>
            <ac:spMk id="8" creationId="{531FC8FD-7D60-139E-FE9A-F276F61B59B3}"/>
          </ac:spMkLst>
        </pc:spChg>
        <pc:spChg chg="add mod">
          <ac:chgData name="Mathieu Jomain" userId="9c6b9b3196bf814c" providerId="LiveId" clId="{A07C99FE-208E-40AB-A3F1-3A8B8EA7D879}" dt="2022-07-05T10:10:17.275" v="2268" actId="1076"/>
          <ac:spMkLst>
            <pc:docMk/>
            <pc:sldMk cId="0" sldId="261"/>
            <ac:spMk id="13" creationId="{473FC55A-8244-B3D6-5F09-41CA97E0217D}"/>
          </ac:spMkLst>
        </pc:spChg>
        <pc:spChg chg="add mod">
          <ac:chgData name="Mathieu Jomain" userId="9c6b9b3196bf814c" providerId="LiveId" clId="{A07C99FE-208E-40AB-A3F1-3A8B8EA7D879}" dt="2022-07-05T10:10:30.958" v="2269" actId="1076"/>
          <ac:spMkLst>
            <pc:docMk/>
            <pc:sldMk cId="0" sldId="261"/>
            <ac:spMk id="14" creationId="{97531923-77F2-412C-19AB-F04BDE5C9201}"/>
          </ac:spMkLst>
        </pc:spChg>
        <pc:spChg chg="mod">
          <ac:chgData name="Mathieu Jomain" userId="9c6b9b3196bf814c" providerId="LiveId" clId="{A07C99FE-208E-40AB-A3F1-3A8B8EA7D879}" dt="2022-07-05T10:02:13.030" v="2140" actId="20577"/>
          <ac:spMkLst>
            <pc:docMk/>
            <pc:sldMk cId="0" sldId="261"/>
            <ac:spMk id="123" creationId="{00000000-0000-0000-0000-000000000000}"/>
          </ac:spMkLst>
        </pc:spChg>
        <pc:picChg chg="add del mod">
          <ac:chgData name="Mathieu Jomain" userId="9c6b9b3196bf814c" providerId="LiveId" clId="{A07C99FE-208E-40AB-A3F1-3A8B8EA7D879}" dt="2022-07-05T10:06:22.379" v="2145" actId="478"/>
          <ac:picMkLst>
            <pc:docMk/>
            <pc:sldMk cId="0" sldId="261"/>
            <ac:picMk id="3" creationId="{91506B11-0A9A-71EB-4ACE-8DCC210206CF}"/>
          </ac:picMkLst>
        </pc:picChg>
        <pc:picChg chg="add mod">
          <ac:chgData name="Mathieu Jomain" userId="9c6b9b3196bf814c" providerId="LiveId" clId="{A07C99FE-208E-40AB-A3F1-3A8B8EA7D879}" dt="2022-07-05T10:06:35.682" v="2152" actId="1076"/>
          <ac:picMkLst>
            <pc:docMk/>
            <pc:sldMk cId="0" sldId="261"/>
            <ac:picMk id="5" creationId="{0797382B-65AB-C504-F12C-44E4E19F3CAB}"/>
          </ac:picMkLst>
        </pc:picChg>
        <pc:picChg chg="add mod">
          <ac:chgData name="Mathieu Jomain" userId="9c6b9b3196bf814c" providerId="LiveId" clId="{A07C99FE-208E-40AB-A3F1-3A8B8EA7D879}" dt="2022-07-05T10:09:15.146" v="2228" actId="1076"/>
          <ac:picMkLst>
            <pc:docMk/>
            <pc:sldMk cId="0" sldId="261"/>
            <ac:picMk id="7" creationId="{21657206-77F3-8188-EE63-76079154F180}"/>
          </ac:picMkLst>
        </pc:picChg>
        <pc:picChg chg="add mod">
          <ac:chgData name="Mathieu Jomain" userId="9c6b9b3196bf814c" providerId="LiveId" clId="{A07C99FE-208E-40AB-A3F1-3A8B8EA7D879}" dt="2022-07-05T10:10:14.126" v="2267" actId="1076"/>
          <ac:picMkLst>
            <pc:docMk/>
            <pc:sldMk cId="0" sldId="261"/>
            <ac:picMk id="10" creationId="{E1B72015-0413-6424-508C-A9F203D5300D}"/>
          </ac:picMkLst>
        </pc:picChg>
      </pc:sldChg>
      <pc:sldChg chg="addSp delSp modSp mod modNotesTx">
        <pc:chgData name="Mathieu Jomain" userId="9c6b9b3196bf814c" providerId="LiveId" clId="{A07C99FE-208E-40AB-A3F1-3A8B8EA7D879}" dt="2022-07-06T10:45:57" v="3889" actId="20577"/>
        <pc:sldMkLst>
          <pc:docMk/>
          <pc:sldMk cId="0" sldId="262"/>
        </pc:sldMkLst>
        <pc:spChg chg="add mod">
          <ac:chgData name="Mathieu Jomain" userId="9c6b9b3196bf814c" providerId="LiveId" clId="{A07C99FE-208E-40AB-A3F1-3A8B8EA7D879}" dt="2022-07-05T10:23:45.590" v="2451" actId="1076"/>
          <ac:spMkLst>
            <pc:docMk/>
            <pc:sldMk cId="0" sldId="262"/>
            <ac:spMk id="6" creationId="{5A7F1502-487B-BEDB-0750-D5BD20159A7B}"/>
          </ac:spMkLst>
        </pc:spChg>
        <pc:spChg chg="add mod">
          <ac:chgData name="Mathieu Jomain" userId="9c6b9b3196bf814c" providerId="LiveId" clId="{A07C99FE-208E-40AB-A3F1-3A8B8EA7D879}" dt="2022-07-05T10:23:48.891" v="2452" actId="1076"/>
          <ac:spMkLst>
            <pc:docMk/>
            <pc:sldMk cId="0" sldId="262"/>
            <ac:spMk id="7" creationId="{D93091AD-1655-708A-C23F-E41BBA0364F7}"/>
          </ac:spMkLst>
        </pc:spChg>
        <pc:spChg chg="del">
          <ac:chgData name="Mathieu Jomain" userId="9c6b9b3196bf814c" providerId="LiveId" clId="{A07C99FE-208E-40AB-A3F1-3A8B8EA7D879}" dt="2022-07-05T10:11:11.487" v="2270" actId="478"/>
          <ac:spMkLst>
            <pc:docMk/>
            <pc:sldMk cId="0" sldId="262"/>
            <ac:spMk id="129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12:53.707" v="2345" actId="1076"/>
          <ac:picMkLst>
            <pc:docMk/>
            <pc:sldMk cId="0" sldId="262"/>
            <ac:picMk id="3" creationId="{3A0EB7C9-4E6A-4B93-F44D-EDFAC20CEE83}"/>
          </ac:picMkLst>
        </pc:picChg>
        <pc:picChg chg="add mod">
          <ac:chgData name="Mathieu Jomain" userId="9c6b9b3196bf814c" providerId="LiveId" clId="{A07C99FE-208E-40AB-A3F1-3A8B8EA7D879}" dt="2022-07-05T10:12:56.404" v="2346" actId="1076"/>
          <ac:picMkLst>
            <pc:docMk/>
            <pc:sldMk cId="0" sldId="262"/>
            <ac:picMk id="5" creationId="{8C7B9B9D-260C-6B63-DB99-ECE8877D2611}"/>
          </ac:picMkLst>
        </pc:picChg>
      </pc:sldChg>
      <pc:sldChg chg="modSp mod modNotesTx">
        <pc:chgData name="Mathieu Jomain" userId="9c6b9b3196bf814c" providerId="LiveId" clId="{A07C99FE-208E-40AB-A3F1-3A8B8EA7D879}" dt="2022-07-06T10:59:47.152" v="5367" actId="5793"/>
        <pc:sldMkLst>
          <pc:docMk/>
          <pc:sldMk cId="0" sldId="263"/>
        </pc:sldMkLst>
        <pc:spChg chg="mod">
          <ac:chgData name="Mathieu Jomain" userId="9c6b9b3196bf814c" providerId="LiveId" clId="{A07C99FE-208E-40AB-A3F1-3A8B8EA7D879}" dt="2022-07-06T10:58:55.363" v="5227" actId="20577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0:32:15.203" v="3062" actId="20577"/>
          <ac:spMkLst>
            <pc:docMk/>
            <pc:sldMk cId="0" sldId="263"/>
            <ac:spMk id="136" creationId="{00000000-0000-0000-0000-000000000000}"/>
          </ac:spMkLst>
        </pc:spChg>
      </pc:sldChg>
      <pc:sldChg chg="modSp mod">
        <pc:chgData name="Mathieu Jomain" userId="9c6b9b3196bf814c" providerId="LiveId" clId="{A07C99FE-208E-40AB-A3F1-3A8B8EA7D879}" dt="2022-07-04T13:53:16.002" v="1231" actId="20577"/>
        <pc:sldMkLst>
          <pc:docMk/>
          <pc:sldMk cId="0" sldId="264"/>
        </pc:sldMkLst>
        <pc:spChg chg="mod">
          <ac:chgData name="Mathieu Jomain" userId="9c6b9b3196bf814c" providerId="LiveId" clId="{A07C99FE-208E-40AB-A3F1-3A8B8EA7D879}" dt="2022-07-04T13:53:09.675" v="1217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13:53:16.002" v="1231" actId="20577"/>
          <ac:spMkLst>
            <pc:docMk/>
            <pc:sldMk cId="0" sldId="264"/>
            <ac:spMk id="143" creationId="{00000000-0000-0000-0000-000000000000}"/>
          </ac:spMkLst>
        </pc:spChg>
      </pc:sldChg>
      <pc:sldChg chg="addSp delSp modSp add mod addCm delCm modCm modNotesTx">
        <pc:chgData name="Mathieu Jomain" userId="9c6b9b3196bf814c" providerId="LiveId" clId="{A07C99FE-208E-40AB-A3F1-3A8B8EA7D879}" dt="2022-07-05T10:30:10.104" v="2597" actId="20577"/>
        <pc:sldMkLst>
          <pc:docMk/>
          <pc:sldMk cId="2167678174" sldId="265"/>
        </pc:sldMkLst>
        <pc:spChg chg="add mod">
          <ac:chgData name="Mathieu Jomain" userId="9c6b9b3196bf814c" providerId="LiveId" clId="{A07C99FE-208E-40AB-A3F1-3A8B8EA7D879}" dt="2022-07-04T13:38:43.812" v="923" actId="1076"/>
          <ac:spMkLst>
            <pc:docMk/>
            <pc:sldMk cId="2167678174" sldId="265"/>
            <ac:spMk id="5" creationId="{E1225F0B-D321-0438-C024-001B9E6E6D21}"/>
          </ac:spMkLst>
        </pc:spChg>
        <pc:spChg chg="add mod">
          <ac:chgData name="Mathieu Jomain" userId="9c6b9b3196bf814c" providerId="LiveId" clId="{A07C99FE-208E-40AB-A3F1-3A8B8EA7D879}" dt="2022-07-04T13:43:56.531" v="1155" actId="20577"/>
          <ac:spMkLst>
            <pc:docMk/>
            <pc:sldMk cId="2167678174" sldId="265"/>
            <ac:spMk id="6" creationId="{F05F94C4-7F0D-53E8-9E1F-4CEFC83AC09B}"/>
          </ac:spMkLst>
        </pc:spChg>
        <pc:spChg chg="mod">
          <ac:chgData name="Mathieu Jomain" userId="9c6b9b3196bf814c" providerId="LiveId" clId="{A07C99FE-208E-40AB-A3F1-3A8B8EA7D879}" dt="2022-07-05T10:28:13.054" v="2488" actId="20577"/>
          <ac:spMkLst>
            <pc:docMk/>
            <pc:sldMk cId="2167678174" sldId="265"/>
            <ac:spMk id="104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52:31.127" v="694"/>
          <ac:spMkLst>
            <pc:docMk/>
            <pc:sldMk cId="2167678174" sldId="265"/>
            <ac:spMk id="105" creationId="{00000000-0000-0000-0000-000000000000}"/>
          </ac:spMkLst>
        </pc:spChg>
        <pc:spChg chg="del mod">
          <ac:chgData name="Mathieu Jomain" userId="9c6b9b3196bf814c" providerId="LiveId" clId="{A07C99FE-208E-40AB-A3F1-3A8B8EA7D879}" dt="2022-07-04T08:52:32.116" v="696"/>
          <ac:spMkLst>
            <pc:docMk/>
            <pc:sldMk cId="2167678174" sldId="265"/>
            <ac:spMk id="106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29:14.185" v="2495" actId="1076"/>
          <ac:picMkLst>
            <pc:docMk/>
            <pc:sldMk cId="2167678174" sldId="265"/>
            <ac:picMk id="3" creationId="{466E5EAB-7A64-DFC8-F21E-77377237597D}"/>
          </ac:picMkLst>
        </pc:picChg>
      </pc:sldChg>
      <pc:sldChg chg="addSp delSp modSp add del mod setBg modNotes">
        <pc:chgData name="Mathieu Jomain" userId="9c6b9b3196bf814c" providerId="LiveId" clId="{A07C99FE-208E-40AB-A3F1-3A8B8EA7D879}" dt="2022-07-04T08:52:23.009" v="691"/>
        <pc:sldMkLst>
          <pc:docMk/>
          <pc:sldMk cId="2442532521" sldId="265"/>
        </pc:sldMkLst>
        <pc:spChg chg="mod">
          <ac:chgData name="Mathieu Jomain" userId="9c6b9b3196bf814c" providerId="LiveId" clId="{A07C99FE-208E-40AB-A3F1-3A8B8EA7D879}" dt="2022-07-04T08:52:21.860" v="689"/>
          <ac:spMkLst>
            <pc:docMk/>
            <pc:sldMk cId="2442532521" sldId="265"/>
            <ac:spMk id="105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22.454" v="690" actId="21"/>
          <ac:spMkLst>
            <pc:docMk/>
            <pc:sldMk cId="2442532521" sldId="265"/>
            <ac:spMk id="106" creationId="{00000000-0000-0000-0000-000000000000}"/>
          </ac:spMkLst>
        </pc:spChg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0E188-48B8-426E-A46B-8AFB8370D589}" authorId="{3F35A172-6287-A4A7-1CCB-D7A4896E7216}" status="resolved" created="2022-07-05T10:16:51.2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picMk id="97" creationId="{00000000-0000-0000-0000-000000000000}"/>
    </ac:deMkLst>
    <p188:txBody>
      <a:bodyPr/>
      <a:lstStyle/>
      <a:p>
        <a:r>
          <a:rPr lang="fr-CA"/>
          <a:t>Change picture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and </a:t>
            </a:r>
            <a:r>
              <a:rPr lang="fr-CA" dirty="0" err="1"/>
              <a:t>LoL</a:t>
            </a:r>
            <a:r>
              <a:rPr lang="fr-CA" dirty="0"/>
              <a:t> (</a:t>
            </a:r>
            <a:r>
              <a:rPr lang="fr-CA" dirty="0" err="1"/>
              <a:t>created</a:t>
            </a:r>
            <a:r>
              <a:rPr lang="fr-CA" dirty="0"/>
              <a:t> 2009) - </a:t>
            </a:r>
            <a:r>
              <a:rPr lang="en-US" b="0" i="0" dirty="0">
                <a:effectLst/>
                <a:latin typeface="Inter"/>
              </a:rPr>
              <a:t>125 million monthly </a:t>
            </a:r>
            <a:r>
              <a:rPr lang="en-US" b="0" i="0" dirty="0" err="1">
                <a:effectLst/>
                <a:latin typeface="Inter"/>
              </a:rPr>
              <a:t>LoL</a:t>
            </a:r>
            <a:r>
              <a:rPr lang="en-US" b="0" i="0" dirty="0">
                <a:effectLst/>
                <a:latin typeface="Inter"/>
              </a:rPr>
              <a:t> players - around 3.5 million daily players (peaked at 11million)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Average of 700,000 League of Legends players that play the game simultaneously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/>
              <a:t>Rise of </a:t>
            </a:r>
            <a:r>
              <a:rPr lang="fr-CA" dirty="0" err="1"/>
              <a:t>esport</a:t>
            </a:r>
            <a:r>
              <a:rPr lang="fr-CA" dirty="0"/>
              <a:t>: </a:t>
            </a:r>
            <a:r>
              <a:rPr lang="fr-CA" dirty="0" err="1"/>
              <a:t>wolrd</a:t>
            </a:r>
            <a:r>
              <a:rPr lang="fr-CA" dirty="0"/>
              <a:t> cup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year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</a:t>
            </a:r>
            <a:r>
              <a:rPr lang="fr-CA" dirty="0" err="1"/>
              <a:t>oct</a:t>
            </a:r>
            <a:r>
              <a:rPr lang="fr-CA" dirty="0"/>
              <a:t>/</a:t>
            </a:r>
            <a:r>
              <a:rPr lang="fr-CA" dirty="0" err="1"/>
              <a:t>nov</a:t>
            </a:r>
            <a:r>
              <a:rPr lang="fr-CA" dirty="0"/>
              <a:t> and </a:t>
            </a:r>
            <a:r>
              <a:rPr lang="fr-CA" dirty="0" err="1"/>
              <a:t>regional</a:t>
            </a:r>
            <a:r>
              <a:rPr lang="fr-CA" dirty="0"/>
              <a:t> cup the </a:t>
            </a:r>
            <a:r>
              <a:rPr lang="fr-CA" dirty="0" err="1"/>
              <a:t>rest</a:t>
            </a:r>
            <a:r>
              <a:rPr lang="fr-CA" dirty="0"/>
              <a:t> of the </a:t>
            </a:r>
            <a:r>
              <a:rPr lang="fr-CA" dirty="0" err="1"/>
              <a:t>year</a:t>
            </a: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patch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Metasrc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have </a:t>
            </a:r>
            <a:r>
              <a:rPr lang="fr-CA" dirty="0" err="1"/>
              <a:t>get</a:t>
            </a:r>
            <a:r>
              <a:rPr lang="fr-CA" dirty="0"/>
              <a:t> the data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API </a:t>
            </a:r>
            <a:r>
              <a:rPr lang="fr-CA" dirty="0" err="1"/>
              <a:t>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9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General </a:t>
            </a:r>
            <a:r>
              <a:rPr lang="fr-CA" dirty="0" err="1"/>
              <a:t>cleaning</a:t>
            </a:r>
            <a:r>
              <a:rPr lang="fr-CA" dirty="0"/>
              <a:t> process: </a:t>
            </a:r>
            <a:r>
              <a:rPr lang="fr-CA" dirty="0" err="1"/>
              <a:t>missing</a:t>
            </a:r>
            <a:r>
              <a:rPr lang="fr-CA" dirty="0"/>
              <a:t> values, duplicate </a:t>
            </a:r>
            <a:r>
              <a:rPr lang="fr-CA" dirty="0" err="1"/>
              <a:t>row</a:t>
            </a:r>
            <a:r>
              <a:rPr lang="fr-CA" dirty="0"/>
              <a:t>, value </a:t>
            </a:r>
            <a:r>
              <a:rPr lang="fr-CA" dirty="0" err="1"/>
              <a:t>counts</a:t>
            </a:r>
            <a:r>
              <a:rPr lang="fr-CA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Create</a:t>
            </a:r>
            <a:r>
              <a:rPr lang="fr-CA" dirty="0"/>
              <a:t> </a:t>
            </a:r>
            <a:r>
              <a:rPr lang="fr-CA" dirty="0" err="1"/>
              <a:t>dictionnary</a:t>
            </a:r>
            <a:r>
              <a:rPr lang="fr-CA" dirty="0"/>
              <a:t> to </a:t>
            </a:r>
            <a:r>
              <a:rPr lang="fr-CA" dirty="0" err="1"/>
              <a:t>keep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and </a:t>
            </a:r>
            <a:r>
              <a:rPr lang="fr-CA" dirty="0" err="1"/>
              <a:t>after</a:t>
            </a:r>
            <a:r>
              <a:rPr lang="fr-CA" dirty="0"/>
              <a:t> </a:t>
            </a:r>
            <a:r>
              <a:rPr lang="fr-CA" dirty="0" err="1"/>
              <a:t>encoding</a:t>
            </a:r>
            <a:r>
              <a:rPr lang="fr-CA" dirty="0"/>
              <a:t> value in case I </a:t>
            </a:r>
            <a:r>
              <a:rPr lang="fr-CA" dirty="0" err="1"/>
              <a:t>need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later</a:t>
            </a:r>
            <a:r>
              <a:rPr lang="fr-CA" dirty="0"/>
              <a:t> on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Corr matrix: high </a:t>
            </a:r>
            <a:r>
              <a:rPr lang="fr-CA" dirty="0" err="1"/>
              <a:t>corr</a:t>
            </a:r>
            <a:r>
              <a:rPr lang="fr-CA" dirty="0"/>
              <a:t> col?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Boxplot</a:t>
            </a:r>
            <a:r>
              <a:rPr lang="fr-CA" dirty="0"/>
              <a:t>: info -&gt; distribution (</a:t>
            </a:r>
            <a:r>
              <a:rPr lang="fr-CA" dirty="0" err="1"/>
              <a:t>outlier</a:t>
            </a:r>
            <a:r>
              <a:rPr lang="fr-CA" dirty="0"/>
              <a:t> / </a:t>
            </a:r>
            <a:r>
              <a:rPr lang="fr-CA" dirty="0" err="1"/>
              <a:t>median</a:t>
            </a:r>
            <a:r>
              <a:rPr lang="fr-CA" dirty="0"/>
              <a:t> / range)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Hist: distribution of Class /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>
                <a:sym typeface="Wingdings" panose="05000000000000000000" pitchFamily="2" charset="2"/>
              </a:rPr>
              <a:t>-&gt; ADC:0, JUNGLE:1, MID:2, SUPPORT:3, TOP:4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59ccd8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359ccd8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get exact same results from </a:t>
            </a:r>
            <a:r>
              <a:rPr lang="en-US" dirty="0" err="1"/>
              <a:t>GradientBoosting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because these 2 are really similar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GradientBoosting</a:t>
            </a:r>
            <a:r>
              <a:rPr lang="en-US" dirty="0"/>
              <a:t> works with </a:t>
            </a:r>
            <a:r>
              <a:rPr lang="en-US" dirty="0" err="1"/>
              <a:t>RandomForest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 predicted as S (underpredicted)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 about number and meaning (</a:t>
            </a:r>
            <a:r>
              <a:rPr lang="en-US" dirty="0" err="1"/>
              <a:t>prec</a:t>
            </a:r>
            <a:r>
              <a:rPr lang="en-US" dirty="0"/>
              <a:t> – recall … =1 means prediction is accurate)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Valuable</a:t>
            </a:r>
            <a:r>
              <a:rPr lang="fr-CA" dirty="0"/>
              <a:t> ressource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esport</a:t>
            </a:r>
            <a:r>
              <a:rPr lang="fr-CA" dirty="0"/>
              <a:t> team are </a:t>
            </a:r>
            <a:r>
              <a:rPr lang="fr-CA" dirty="0" err="1"/>
              <a:t>craving</a:t>
            </a:r>
            <a:r>
              <a:rPr lang="fr-CA" dirty="0"/>
              <a:t>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Example of changes: damage </a:t>
            </a:r>
            <a:r>
              <a:rPr lang="fr-CA" dirty="0" err="1"/>
              <a:t>increase</a:t>
            </a:r>
            <a:r>
              <a:rPr lang="fr-CA" dirty="0"/>
              <a:t> / </a:t>
            </a:r>
            <a:r>
              <a:rPr lang="fr-CA" dirty="0" err="1"/>
              <a:t>decrease</a:t>
            </a:r>
            <a:r>
              <a:rPr lang="fr-CA" dirty="0"/>
              <a:t>, change of </a:t>
            </a:r>
            <a:r>
              <a:rPr lang="fr-CA" dirty="0" err="1"/>
              <a:t>cooldown</a:t>
            </a:r>
            <a:r>
              <a:rPr lang="fr-CA" dirty="0"/>
              <a:t> duration of </a:t>
            </a:r>
            <a:r>
              <a:rPr lang="fr-CA" dirty="0" err="1"/>
              <a:t>spells</a:t>
            </a:r>
            <a:r>
              <a:rPr lang="fr-CA" dirty="0"/>
              <a:t>, base </a:t>
            </a:r>
            <a:r>
              <a:rPr lang="fr-CA" dirty="0" err="1"/>
              <a:t>statistics</a:t>
            </a:r>
            <a:r>
              <a:rPr lang="fr-CA" dirty="0"/>
              <a:t> </a:t>
            </a:r>
            <a:r>
              <a:rPr lang="fr-CA" dirty="0" err="1"/>
              <a:t>such</a:t>
            </a:r>
            <a:r>
              <a:rPr lang="fr-CA" dirty="0"/>
              <a:t> as </a:t>
            </a:r>
            <a:r>
              <a:rPr lang="fr-CA" dirty="0" err="1"/>
              <a:t>health</a:t>
            </a:r>
            <a:r>
              <a:rPr lang="fr-CA" dirty="0"/>
              <a:t> points…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www.metasrc.com/5v5/stats" TargetMode="External"/><Relationship Id="rId4" Type="http://schemas.openxmlformats.org/officeDocument/2006/relationships/hyperlink" Target="https://www.kaggle.com/datasets/vivovinco/league-of-legends-champion-stats?datasetId=189688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JUL, 8th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02166" y="1747072"/>
            <a:ext cx="83396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Supervised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ML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applied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to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videogames</a:t>
            </a:r>
            <a:endParaRPr sz="4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858425" y="2719350"/>
            <a:ext cx="41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Final project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671250" y="1867500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Mathieu Jomain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707900" y="2077650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71250" y="922325"/>
            <a:ext cx="4342452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growth of the e-sports market is significant and their demand for game and meta data analysis is growing accordingly.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Many factors have to be considered to perform in video games other than the athlete's abilities.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goal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forecast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the performances of a ‘League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Legend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’ champion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performances on the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previous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patch.</a:t>
            </a:r>
          </a:p>
          <a:p>
            <a:pPr algn="just"/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will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allow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have game insights, a resource used by e-sport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8" name="Picture 4" descr="Zeri, le nouveau champion de League of Legends a fuité - Dexerto.fr">
            <a:extLst>
              <a:ext uri="{FF2B5EF4-FFF2-40B4-BE49-F238E27FC236}">
                <a16:creationId xmlns:a16="http://schemas.microsoft.com/office/drawing/2014/main" id="{17BBA8A1-6712-8A6C-7ADF-444A04E4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8" r="2328"/>
          <a:stretch/>
        </p:blipFill>
        <p:spPr bwMode="auto">
          <a:xfrm>
            <a:off x="5135474" y="326003"/>
            <a:ext cx="3731119" cy="447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exploration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cleaning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Defining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hyperparameters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building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E9C1A-8F77-A6B7-1DE4-16BE4F822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64"/>
          <a:stretch/>
        </p:blipFill>
        <p:spPr>
          <a:xfrm>
            <a:off x="3672109" y="1416425"/>
            <a:ext cx="4967789" cy="2077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available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Kaggle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Original source: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metasrc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contains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several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indicators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about League of Legends Champions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cs typeface="Poppins"/>
              </a:rPr>
              <a:t>Each csv file corresponds to a different patch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Shape (241 x 11)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  <a:endParaRPr lang="fr-CA" sz="2400" dirty="0"/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E1225F0B-D321-0438-C024-001B9E6E6D21}"/>
              </a:ext>
            </a:extLst>
          </p:cNvPr>
          <p:cNvSpPr txBox="1"/>
          <p:nvPr/>
        </p:nvSpPr>
        <p:spPr>
          <a:xfrm>
            <a:off x="4763852" y="428225"/>
            <a:ext cx="18807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 err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Metadata</a:t>
            </a:r>
            <a:endParaRPr lang="fr-CA" sz="2400" dirty="0"/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05F94C4-7F0D-53E8-9E1F-4CEFC83AC09B}"/>
              </a:ext>
            </a:extLst>
          </p:cNvPr>
          <p:cNvSpPr txBox="1"/>
          <p:nvPr/>
        </p:nvSpPr>
        <p:spPr>
          <a:xfrm>
            <a:off x="457200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Name : Name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Class : Fighter, Assassin, Mage, Marksman, Support or Tank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: Top, Mid, ADC, Support or Jungle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Tier : God, S, A, B, C or 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Score : Overall score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Trend : Trend of the score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Win % : Win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% : Role rate played with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Pick % : Pick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Ban % : Ban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KDA : (</a:t>
            </a:r>
            <a:r>
              <a:rPr lang="en-US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Kill+Death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)/Assist ratio of the champion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E5EAB-7A64-DFC8-F21E-773772375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57" y="2371239"/>
            <a:ext cx="3710493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cleaning, data prep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7016-DD50-BE42-18D0-57BA46F47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" r="1"/>
          <a:stretch/>
        </p:blipFill>
        <p:spPr>
          <a:xfrm>
            <a:off x="561000" y="1351565"/>
            <a:ext cx="4084320" cy="104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A0F18-8B5D-95E8-A767-CFAE840328F6}"/>
              </a:ext>
            </a:extLst>
          </p:cNvPr>
          <p:cNvSpPr txBox="1"/>
          <p:nvPr/>
        </p:nvSpPr>
        <p:spPr>
          <a:xfrm>
            <a:off x="2101620" y="1060360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Encoding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65D39-6F6B-FC6E-BCBC-67676A3B31EF}"/>
              </a:ext>
            </a:extLst>
          </p:cNvPr>
          <p:cNvCxnSpPr>
            <a:stCxn id="3" idx="2"/>
          </p:cNvCxnSpPr>
          <p:nvPr/>
        </p:nvCxnSpPr>
        <p:spPr>
          <a:xfrm>
            <a:off x="2603160" y="2401220"/>
            <a:ext cx="0" cy="5629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BE58-AF87-2B49-8582-4EB3EC71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545" y="2197515"/>
            <a:ext cx="3565621" cy="1299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CCC7F-C602-7E78-440C-A26124691B2F}"/>
              </a:ext>
            </a:extLst>
          </p:cNvPr>
          <p:cNvSpPr txBox="1"/>
          <p:nvPr/>
        </p:nvSpPr>
        <p:spPr>
          <a:xfrm>
            <a:off x="5224929" y="1939224"/>
            <a:ext cx="3058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Conversion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object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data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numeric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8588-BDE6-0C45-6F9C-0C568DEE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12" y="2999858"/>
            <a:ext cx="4176107" cy="1118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BEDC-DC76-57FB-DCE4-1533683B7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4" y="2424997"/>
            <a:ext cx="2702450" cy="229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3B1DB-D0AF-7FF8-232B-147CFA30E9F4}"/>
              </a:ext>
            </a:extLst>
          </p:cNvPr>
          <p:cNvSpPr txBox="1"/>
          <p:nvPr/>
        </p:nvSpPr>
        <p:spPr>
          <a:xfrm>
            <a:off x="1178463" y="2147998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Correlation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0DCEB-F47F-5DB2-7941-07F4C4EF2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170" y="2431778"/>
            <a:ext cx="3521209" cy="2290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ACBB1-C501-ACFE-0DB5-FA8C51AA85A3}"/>
              </a:ext>
            </a:extLst>
          </p:cNvPr>
          <p:cNvSpPr txBox="1"/>
          <p:nvPr/>
        </p:nvSpPr>
        <p:spPr>
          <a:xfrm>
            <a:off x="6710847" y="214799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Boxplot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82B07-FA47-C17F-2BFE-F5D091BD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78" y="421444"/>
            <a:ext cx="3714425" cy="1842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376A4-7E61-5C8D-D8A9-AB9F7B1B1E83}"/>
              </a:ext>
            </a:extLst>
          </p:cNvPr>
          <p:cNvSpPr txBox="1"/>
          <p:nvPr/>
        </p:nvSpPr>
        <p:spPr>
          <a:xfrm>
            <a:off x="1887707" y="1129712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Histogram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Supervised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Learning: y = Tier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tuning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TPOT 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number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</a:t>
            </a: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7382B-65AB-C504-F12C-44E4E19F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47" y="782840"/>
            <a:ext cx="3612988" cy="1495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FC8FD-7D60-139E-FE9A-F276F61B59B3}"/>
              </a:ext>
            </a:extLst>
          </p:cNvPr>
          <p:cNvSpPr txBox="1"/>
          <p:nvPr/>
        </p:nvSpPr>
        <p:spPr>
          <a:xfrm>
            <a:off x="5545328" y="536775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7206-77F3-8188-EE63-76079154F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0" y="3963402"/>
            <a:ext cx="5973972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72015-0413-6424-508C-A9F203D5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947" y="2536306"/>
            <a:ext cx="3838897" cy="1003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FC55A-8244-B3D6-5F09-41CA97E0217D}"/>
              </a:ext>
            </a:extLst>
          </p:cNvPr>
          <p:cNvSpPr txBox="1"/>
          <p:nvPr/>
        </p:nvSpPr>
        <p:spPr>
          <a:xfrm>
            <a:off x="5250318" y="2291078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31923-77F2-412C-19AB-F04BDE5C9201}"/>
              </a:ext>
            </a:extLst>
          </p:cNvPr>
          <p:cNvSpPr txBox="1"/>
          <p:nvPr/>
        </p:nvSpPr>
        <p:spPr>
          <a:xfrm>
            <a:off x="486085" y="3697737"/>
            <a:ext cx="441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TPOT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EB7C9-4E6A-4B93-F44D-EDFAC20C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87" y="1248323"/>
            <a:ext cx="2810361" cy="331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1502-487B-BEDB-0750-D5BD20159A7B}"/>
              </a:ext>
            </a:extLst>
          </p:cNvPr>
          <p:cNvSpPr txBox="1"/>
          <p:nvPr/>
        </p:nvSpPr>
        <p:spPr>
          <a:xfrm>
            <a:off x="1227507" y="922325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Pipeline: Gradient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Boosting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091AD-1655-708A-C23F-E41BBA0364F7}"/>
              </a:ext>
            </a:extLst>
          </p:cNvPr>
          <p:cNvSpPr txBox="1"/>
          <p:nvPr/>
        </p:nvSpPr>
        <p:spPr>
          <a:xfrm>
            <a:off x="5644581" y="922325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TPOT: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Random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B9B9D-260C-6B63-DB99-ECE8877D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84" y="1248323"/>
            <a:ext cx="2683483" cy="3311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671249" y="922325"/>
            <a:ext cx="7998617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performances of Gradient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Boosting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Classifier 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Forest Classifier are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very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satisfying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Those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works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great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at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disposal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are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almost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totality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accurate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Those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give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insights about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Indeed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knowing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how a champion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will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perform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valuable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knowledge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e-sport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teams.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can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say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use of machine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learning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fits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well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business aspect of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videogames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But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to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keep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environment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changing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fast (patch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happens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every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 or 2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depending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the balancing of the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That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last aspects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kind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predictive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model. In-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changes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are made by the balance team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cannot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into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accounts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before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release.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688</Words>
  <Application>Microsoft Office PowerPoint</Application>
  <PresentationFormat>On-screen Show (16:9)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Poppins Medium</vt:lpstr>
      <vt:lpstr>Helvetica Neue Light</vt:lpstr>
      <vt:lpstr>Helvetica Neue</vt:lpstr>
      <vt:lpstr>Arial</vt:lpstr>
      <vt:lpstr>Bookman Old Style</vt:lpstr>
      <vt:lpstr>Inter</vt:lpstr>
      <vt:lpstr>Libre Franklin</vt:lpstr>
      <vt:lpstr>Calibri</vt:lpstr>
      <vt:lpstr>Poppins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Mathieu Jomain</cp:lastModifiedBy>
  <cp:revision>1</cp:revision>
  <dcterms:modified xsi:type="dcterms:W3CDTF">2022-07-06T11:01:39Z</dcterms:modified>
</cp:coreProperties>
</file>